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Roboto"/>
      <p:regular r:id="rId30"/>
      <p:bold r:id="rId31"/>
      <p:italic r:id="rId32"/>
      <p:boldItalic r:id="rId33"/>
    </p:embeddedFont>
    <p:embeddedFont>
      <p:font typeface="Merriweather"/>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35" Type="http://schemas.openxmlformats.org/officeDocument/2006/relationships/font" Target="fonts/Merriweather-bold.fntdata"/><Relationship Id="rId12" Type="http://schemas.openxmlformats.org/officeDocument/2006/relationships/slide" Target="slides/slide7.xml"/><Relationship Id="rId34" Type="http://schemas.openxmlformats.org/officeDocument/2006/relationships/font" Target="fonts/Merriweather-regular.fntdata"/><Relationship Id="rId15" Type="http://schemas.openxmlformats.org/officeDocument/2006/relationships/slide" Target="slides/slide10.xml"/><Relationship Id="rId37" Type="http://schemas.openxmlformats.org/officeDocument/2006/relationships/font" Target="fonts/Merriweather-boldItalic.fntdata"/><Relationship Id="rId14" Type="http://schemas.openxmlformats.org/officeDocument/2006/relationships/slide" Target="slides/slide9.xml"/><Relationship Id="rId36" Type="http://schemas.openxmlformats.org/officeDocument/2006/relationships/font" Target="fonts/Merriweather-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3c61df778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3c61df778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3d9d7d31c2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3d9d7d31c2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3d9d7d31c2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3d9d7d31c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3ddd694233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3ddd694233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3ddd69423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3ddd69423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3d9d7d31c2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3d9d7d31c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3d9d7d31c2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3d9d7d31c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3d9d7d31c2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3d9d7d31c2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3d9d7d31c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3d9d7d31c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3d9d7d31c2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3d9d7d31c2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3d9d7d31c2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3d9d7d31c2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3c61df778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3c61df778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3d9d7d31c2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3d9d7d31c2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3d9d7d31c2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3d9d7d31c2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3d9d7d31c2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3d9d7d31c2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3ddd69423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3ddd69423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3d9d7d31c2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3d9d7d31c2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3d9d7d31c2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3d9d7d31c2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224abd01cb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224abd01cb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3d9d7d31c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3d9d7d31c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3d9d7d31c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3d9d7d31c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3d9d7d31c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3d9d7d31c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3d9d7d31c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3d9d7d31c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3d9d7d31c2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3d9d7d31c2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3"/>
          <p:cNvPicPr preferRelativeResize="0"/>
          <p:nvPr/>
        </p:nvPicPr>
        <p:blipFill>
          <a:blip r:embed="rId3">
            <a:alphaModFix/>
          </a:blip>
          <a:stretch>
            <a:fillRect/>
          </a:stretch>
        </p:blipFill>
        <p:spPr>
          <a:xfrm>
            <a:off x="-118525" y="0"/>
            <a:ext cx="9262525" cy="521017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9" name="Shape 109"/>
        <p:cNvGrpSpPr/>
        <p:nvPr/>
      </p:nvGrpSpPr>
      <p:grpSpPr>
        <a:xfrm>
          <a:off x="0" y="0"/>
          <a:ext cx="0" cy="0"/>
          <a:chOff x="0" y="0"/>
          <a:chExt cx="0" cy="0"/>
        </a:xfrm>
      </p:grpSpPr>
      <p:sp>
        <p:nvSpPr>
          <p:cNvPr id="110" name="Google Shape;110;p22"/>
          <p:cNvSpPr txBox="1"/>
          <p:nvPr/>
        </p:nvSpPr>
        <p:spPr>
          <a:xfrm>
            <a:off x="497850" y="405300"/>
            <a:ext cx="8148300" cy="4332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000">
                <a:solidFill>
                  <a:schemeClr val="lt1"/>
                </a:solidFill>
              </a:rPr>
              <a:t>And he said to me, “Son of man, feed your belly with this scroll that I give you and fill your stomach with it.” Then I ate it, and it was in my mouth as sweet as honey. And he said to me, “Son of man, go to the house of Israel and speak with my words to them</a:t>
            </a:r>
            <a:r>
              <a:rPr lang="en" sz="3000">
                <a:solidFill>
                  <a:schemeClr val="lt1"/>
                </a:solidFill>
              </a:rPr>
              <a:t>.</a:t>
            </a:r>
            <a:endParaRPr sz="3000">
              <a:solidFill>
                <a:schemeClr val="lt1"/>
              </a:solidFill>
            </a:endParaRPr>
          </a:p>
          <a:p>
            <a:pPr indent="0" lvl="0" marL="0" rtl="0" algn="l">
              <a:lnSpc>
                <a:spcPct val="115000"/>
              </a:lnSpc>
              <a:spcBef>
                <a:spcPts val="0"/>
              </a:spcBef>
              <a:spcAft>
                <a:spcPts val="0"/>
              </a:spcAft>
              <a:buNone/>
            </a:pPr>
            <a:r>
              <a:t/>
            </a:r>
            <a:endParaRPr sz="3000">
              <a:solidFill>
                <a:schemeClr val="lt1"/>
              </a:solidFill>
            </a:endParaRPr>
          </a:p>
          <a:p>
            <a:pPr indent="0" lvl="0" marL="0" rtl="0" algn="r">
              <a:lnSpc>
                <a:spcPct val="115000"/>
              </a:lnSpc>
              <a:spcBef>
                <a:spcPts val="0"/>
              </a:spcBef>
              <a:spcAft>
                <a:spcPts val="0"/>
              </a:spcAft>
              <a:buNone/>
            </a:pPr>
            <a:r>
              <a:rPr lang="en" sz="2800">
                <a:solidFill>
                  <a:schemeClr val="lt1"/>
                </a:solidFill>
              </a:rPr>
              <a:t>Ezekiel 3:3-4</a:t>
            </a:r>
            <a:endParaRPr b="1" sz="2800">
              <a:solidFill>
                <a:schemeClr val="lt1"/>
              </a:solidFill>
            </a:endParaRPr>
          </a:p>
        </p:txBody>
      </p:sp>
      <p:sp>
        <p:nvSpPr>
          <p:cNvPr id="111" name="Google Shape;111;p22"/>
          <p:cNvSpPr txBox="1"/>
          <p:nvPr/>
        </p:nvSpPr>
        <p:spPr>
          <a:xfrm>
            <a:off x="0" y="0"/>
            <a:ext cx="30000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i="1" lang="en" sz="1100">
                <a:solidFill>
                  <a:srgbClr val="F3F3F3"/>
                </a:solidFill>
              </a:rPr>
              <a:t>Love His Word</a:t>
            </a:r>
            <a:endParaRPr b="1" i="1" sz="1100">
              <a:solidFill>
                <a:srgbClr val="F3F3F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5" name="Shape 115"/>
        <p:cNvGrpSpPr/>
        <p:nvPr/>
      </p:nvGrpSpPr>
      <p:grpSpPr>
        <a:xfrm>
          <a:off x="0" y="0"/>
          <a:ext cx="0" cy="0"/>
          <a:chOff x="0" y="0"/>
          <a:chExt cx="0" cy="0"/>
        </a:xfrm>
      </p:grpSpPr>
      <p:sp>
        <p:nvSpPr>
          <p:cNvPr id="116" name="Google Shape;116;p23"/>
          <p:cNvSpPr txBox="1"/>
          <p:nvPr/>
        </p:nvSpPr>
        <p:spPr>
          <a:xfrm>
            <a:off x="497850" y="2032650"/>
            <a:ext cx="8148300" cy="1078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700">
                <a:solidFill>
                  <a:schemeClr val="lt1"/>
                </a:solidFill>
              </a:rPr>
              <a:t>You are looking for a whisper in the wind and ignoring the </a:t>
            </a:r>
            <a:r>
              <a:rPr b="1" lang="en" sz="2700" u="sng">
                <a:solidFill>
                  <a:schemeClr val="lt1"/>
                </a:solidFill>
              </a:rPr>
              <a:t>783k words</a:t>
            </a:r>
            <a:r>
              <a:rPr b="1" lang="en" sz="2700">
                <a:solidFill>
                  <a:schemeClr val="lt1"/>
                </a:solidFill>
              </a:rPr>
              <a:t> from God in your hand!</a:t>
            </a:r>
            <a:endParaRPr b="1" sz="4400">
              <a:solidFill>
                <a:schemeClr val="lt1"/>
              </a:solidFill>
            </a:endParaRPr>
          </a:p>
        </p:txBody>
      </p:sp>
      <p:sp>
        <p:nvSpPr>
          <p:cNvPr id="117" name="Google Shape;117;p23"/>
          <p:cNvSpPr txBox="1"/>
          <p:nvPr/>
        </p:nvSpPr>
        <p:spPr>
          <a:xfrm>
            <a:off x="0" y="0"/>
            <a:ext cx="30000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i="1" lang="en" sz="1100">
                <a:solidFill>
                  <a:srgbClr val="F3F3F3"/>
                </a:solidFill>
              </a:rPr>
              <a:t>Love His Word</a:t>
            </a:r>
            <a:endParaRPr b="1" i="1" sz="1100">
              <a:solidFill>
                <a:srgbClr val="F3F3F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1" name="Shape 121"/>
        <p:cNvGrpSpPr/>
        <p:nvPr/>
      </p:nvGrpSpPr>
      <p:grpSpPr>
        <a:xfrm>
          <a:off x="0" y="0"/>
          <a:ext cx="0" cy="0"/>
          <a:chOff x="0" y="0"/>
          <a:chExt cx="0" cy="0"/>
        </a:xfrm>
      </p:grpSpPr>
      <p:sp>
        <p:nvSpPr>
          <p:cNvPr id="122" name="Google Shape;122;p24"/>
          <p:cNvSpPr txBox="1"/>
          <p:nvPr/>
        </p:nvSpPr>
        <p:spPr>
          <a:xfrm>
            <a:off x="1774500" y="1819050"/>
            <a:ext cx="5595000" cy="1505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600">
                <a:solidFill>
                  <a:schemeClr val="lt1"/>
                </a:solidFill>
              </a:rPr>
              <a:t>Vocabulary</a:t>
            </a:r>
            <a:endParaRPr b="1" sz="2600">
              <a:solidFill>
                <a:schemeClr val="lt1"/>
              </a:solidFill>
            </a:endParaRPr>
          </a:p>
          <a:p>
            <a:pPr indent="0" lvl="0" marL="0" rtl="0" algn="ctr">
              <a:lnSpc>
                <a:spcPct val="115000"/>
              </a:lnSpc>
              <a:spcBef>
                <a:spcPts val="0"/>
              </a:spcBef>
              <a:spcAft>
                <a:spcPts val="0"/>
              </a:spcAft>
              <a:buNone/>
            </a:pPr>
            <a:r>
              <a:rPr b="1" lang="en" sz="2600">
                <a:solidFill>
                  <a:schemeClr val="lt1"/>
                </a:solidFill>
              </a:rPr>
              <a:t>Litmus Test</a:t>
            </a:r>
            <a:endParaRPr b="1" sz="2600">
              <a:solidFill>
                <a:schemeClr val="lt1"/>
              </a:solidFill>
            </a:endParaRPr>
          </a:p>
          <a:p>
            <a:pPr indent="0" lvl="0" marL="0" rtl="0" algn="ctr">
              <a:lnSpc>
                <a:spcPct val="115000"/>
              </a:lnSpc>
              <a:spcBef>
                <a:spcPts val="0"/>
              </a:spcBef>
              <a:spcAft>
                <a:spcPts val="0"/>
              </a:spcAft>
              <a:buNone/>
            </a:pPr>
            <a:r>
              <a:rPr b="1" lang="en" sz="2600">
                <a:solidFill>
                  <a:schemeClr val="lt1"/>
                </a:solidFill>
              </a:rPr>
              <a:t>Strengthens</a:t>
            </a:r>
            <a:r>
              <a:rPr b="1" lang="en" sz="2600">
                <a:solidFill>
                  <a:schemeClr val="lt1"/>
                </a:solidFill>
              </a:rPr>
              <a:t> Your Faith</a:t>
            </a:r>
            <a:endParaRPr b="1" sz="2600">
              <a:solidFill>
                <a:schemeClr val="lt1"/>
              </a:solidFill>
            </a:endParaRPr>
          </a:p>
        </p:txBody>
      </p:sp>
      <p:sp>
        <p:nvSpPr>
          <p:cNvPr id="123" name="Google Shape;123;p24"/>
          <p:cNvSpPr txBox="1"/>
          <p:nvPr/>
        </p:nvSpPr>
        <p:spPr>
          <a:xfrm>
            <a:off x="0" y="0"/>
            <a:ext cx="30000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i="1" lang="en" sz="1100">
                <a:solidFill>
                  <a:srgbClr val="F3F3F3"/>
                </a:solidFill>
              </a:rPr>
              <a:t>Love His Word</a:t>
            </a:r>
            <a:endParaRPr b="1" i="1" sz="1100">
              <a:solidFill>
                <a:srgbClr val="F3F3F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sp>
        <p:nvSpPr>
          <p:cNvPr id="128" name="Google Shape;128;p25"/>
          <p:cNvSpPr txBox="1"/>
          <p:nvPr/>
        </p:nvSpPr>
        <p:spPr>
          <a:xfrm>
            <a:off x="1774500" y="1819050"/>
            <a:ext cx="5595000" cy="1505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600">
                <a:solidFill>
                  <a:schemeClr val="lt1"/>
                </a:solidFill>
              </a:rPr>
              <a:t>Vocabulary</a:t>
            </a:r>
            <a:endParaRPr b="1" sz="2600">
              <a:solidFill>
                <a:schemeClr val="lt1"/>
              </a:solidFill>
            </a:endParaRPr>
          </a:p>
          <a:p>
            <a:pPr indent="0" lvl="0" marL="0" rtl="0" algn="ctr">
              <a:lnSpc>
                <a:spcPct val="115000"/>
              </a:lnSpc>
              <a:spcBef>
                <a:spcPts val="0"/>
              </a:spcBef>
              <a:spcAft>
                <a:spcPts val="0"/>
              </a:spcAft>
              <a:buNone/>
            </a:pPr>
            <a:r>
              <a:rPr b="1" lang="en" sz="2600">
                <a:solidFill>
                  <a:schemeClr val="lt1"/>
                </a:solidFill>
              </a:rPr>
              <a:t>Litmus Test</a:t>
            </a:r>
            <a:endParaRPr b="1" sz="2600">
              <a:solidFill>
                <a:schemeClr val="lt1"/>
              </a:solidFill>
            </a:endParaRPr>
          </a:p>
          <a:p>
            <a:pPr indent="0" lvl="0" marL="0" rtl="0" algn="ctr">
              <a:lnSpc>
                <a:spcPct val="115000"/>
              </a:lnSpc>
              <a:spcBef>
                <a:spcPts val="0"/>
              </a:spcBef>
              <a:spcAft>
                <a:spcPts val="0"/>
              </a:spcAft>
              <a:buNone/>
            </a:pPr>
            <a:r>
              <a:rPr b="1" lang="en" sz="2600">
                <a:solidFill>
                  <a:schemeClr val="lt1"/>
                </a:solidFill>
              </a:rPr>
              <a:t>Strengthens Your Faith</a:t>
            </a:r>
            <a:endParaRPr b="1" sz="2600">
              <a:solidFill>
                <a:schemeClr val="lt1"/>
              </a:solidFill>
            </a:endParaRPr>
          </a:p>
        </p:txBody>
      </p:sp>
      <p:sp>
        <p:nvSpPr>
          <p:cNvPr id="129" name="Google Shape;129;p25"/>
          <p:cNvSpPr txBox="1"/>
          <p:nvPr/>
        </p:nvSpPr>
        <p:spPr>
          <a:xfrm>
            <a:off x="0" y="0"/>
            <a:ext cx="30000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i="1" lang="en" sz="1100">
                <a:solidFill>
                  <a:srgbClr val="F3F3F3"/>
                </a:solidFill>
              </a:rPr>
              <a:t>Love His Word</a:t>
            </a:r>
            <a:endParaRPr b="1" i="1" sz="1100">
              <a:solidFill>
                <a:srgbClr val="F3F3F3"/>
              </a:solidFill>
            </a:endParaRPr>
          </a:p>
        </p:txBody>
      </p:sp>
      <p:pic>
        <p:nvPicPr>
          <p:cNvPr id="130" name="Google Shape;130;p25"/>
          <p:cNvPicPr preferRelativeResize="0"/>
          <p:nvPr/>
        </p:nvPicPr>
        <p:blipFill>
          <a:blip r:embed="rId3">
            <a:alphaModFix/>
          </a:blip>
          <a:stretch>
            <a:fillRect/>
          </a:stretch>
        </p:blipFill>
        <p:spPr>
          <a:xfrm>
            <a:off x="1650054" y="0"/>
            <a:ext cx="5843892"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4" name="Shape 134"/>
        <p:cNvGrpSpPr/>
        <p:nvPr/>
      </p:nvGrpSpPr>
      <p:grpSpPr>
        <a:xfrm>
          <a:off x="0" y="0"/>
          <a:ext cx="0" cy="0"/>
          <a:chOff x="0" y="0"/>
          <a:chExt cx="0" cy="0"/>
        </a:xfrm>
      </p:grpSpPr>
      <p:sp>
        <p:nvSpPr>
          <p:cNvPr id="135" name="Google Shape;135;p26"/>
          <p:cNvSpPr txBox="1"/>
          <p:nvPr/>
        </p:nvSpPr>
        <p:spPr>
          <a:xfrm>
            <a:off x="1552800" y="1463550"/>
            <a:ext cx="6038400" cy="2216400"/>
          </a:xfrm>
          <a:prstGeom prst="rect">
            <a:avLst/>
          </a:prstGeom>
          <a:noFill/>
          <a:ln>
            <a:noFill/>
          </a:ln>
        </p:spPr>
        <p:txBody>
          <a:bodyPr anchorCtr="0" anchor="t" bIns="91425" lIns="91425" spcFirstLastPara="1" rIns="91425" wrap="square" tIns="91425">
            <a:spAutoFit/>
          </a:bodyPr>
          <a:lstStyle/>
          <a:p>
            <a:pPr indent="-482600" lvl="0" marL="457200" rtl="0" algn="ctr">
              <a:lnSpc>
                <a:spcPct val="115000"/>
              </a:lnSpc>
              <a:spcBef>
                <a:spcPts val="0"/>
              </a:spcBef>
              <a:spcAft>
                <a:spcPts val="0"/>
              </a:spcAft>
              <a:buClr>
                <a:schemeClr val="lt2"/>
              </a:buClr>
              <a:buSzPts val="4000"/>
              <a:buAutoNum type="arabicPeriod"/>
            </a:pPr>
            <a:r>
              <a:rPr b="1" lang="en" sz="4000">
                <a:solidFill>
                  <a:schemeClr val="lt2"/>
                </a:solidFill>
              </a:rPr>
              <a:t>Love His Word</a:t>
            </a:r>
            <a:endParaRPr b="1" sz="4000">
              <a:solidFill>
                <a:schemeClr val="lt2"/>
              </a:solidFill>
            </a:endParaRPr>
          </a:p>
          <a:p>
            <a:pPr indent="-482600" lvl="0" marL="457200" rtl="0" algn="ctr">
              <a:lnSpc>
                <a:spcPct val="115000"/>
              </a:lnSpc>
              <a:spcBef>
                <a:spcPts val="0"/>
              </a:spcBef>
              <a:spcAft>
                <a:spcPts val="0"/>
              </a:spcAft>
              <a:buClr>
                <a:schemeClr val="lt1"/>
              </a:buClr>
              <a:buSzPts val="4000"/>
              <a:buAutoNum type="arabicPeriod"/>
            </a:pPr>
            <a:r>
              <a:rPr b="1" lang="en" sz="4000">
                <a:solidFill>
                  <a:schemeClr val="lt1"/>
                </a:solidFill>
              </a:rPr>
              <a:t>Clear the Room</a:t>
            </a:r>
            <a:endParaRPr b="1" sz="4000">
              <a:solidFill>
                <a:schemeClr val="lt1"/>
              </a:solidFill>
            </a:endParaRPr>
          </a:p>
          <a:p>
            <a:pPr indent="-482600" lvl="0" marL="457200" rtl="0" algn="ctr">
              <a:lnSpc>
                <a:spcPct val="115000"/>
              </a:lnSpc>
              <a:spcBef>
                <a:spcPts val="0"/>
              </a:spcBef>
              <a:spcAft>
                <a:spcPts val="0"/>
              </a:spcAft>
              <a:buClr>
                <a:schemeClr val="lt2"/>
              </a:buClr>
              <a:buSzPts val="4000"/>
              <a:buAutoNum type="arabicPeriod"/>
            </a:pPr>
            <a:r>
              <a:rPr b="1" lang="en" sz="4000">
                <a:solidFill>
                  <a:schemeClr val="lt2"/>
                </a:solidFill>
              </a:rPr>
              <a:t>Trust His Voice</a:t>
            </a:r>
            <a:endParaRPr b="1" sz="4000">
              <a:solidFill>
                <a:schemeClr val="lt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9" name="Shape 139"/>
        <p:cNvGrpSpPr/>
        <p:nvPr/>
      </p:nvGrpSpPr>
      <p:grpSpPr>
        <a:xfrm>
          <a:off x="0" y="0"/>
          <a:ext cx="0" cy="0"/>
          <a:chOff x="0" y="0"/>
          <a:chExt cx="0" cy="0"/>
        </a:xfrm>
      </p:grpSpPr>
      <p:pic>
        <p:nvPicPr>
          <p:cNvPr id="140" name="Google Shape;140;p27"/>
          <p:cNvPicPr preferRelativeResize="0"/>
          <p:nvPr/>
        </p:nvPicPr>
        <p:blipFill>
          <a:blip r:embed="rId3">
            <a:alphaModFix/>
          </a:blip>
          <a:stretch>
            <a:fillRect/>
          </a:stretch>
        </p:blipFill>
        <p:spPr>
          <a:xfrm>
            <a:off x="152400" y="152400"/>
            <a:ext cx="4838701" cy="4838701"/>
          </a:xfrm>
          <a:prstGeom prst="rect">
            <a:avLst/>
          </a:prstGeom>
          <a:noFill/>
          <a:ln>
            <a:noFill/>
          </a:ln>
        </p:spPr>
      </p:pic>
      <p:sp>
        <p:nvSpPr>
          <p:cNvPr id="141" name="Google Shape;141;p27"/>
          <p:cNvSpPr txBox="1"/>
          <p:nvPr/>
        </p:nvSpPr>
        <p:spPr>
          <a:xfrm>
            <a:off x="5173100" y="733950"/>
            <a:ext cx="3863100" cy="367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600">
                <a:solidFill>
                  <a:schemeClr val="lt1"/>
                </a:solidFill>
              </a:rPr>
              <a:t>I</a:t>
            </a:r>
            <a:r>
              <a:rPr lang="en" sz="3600">
                <a:solidFill>
                  <a:schemeClr val="lt1"/>
                </a:solidFill>
              </a:rPr>
              <a:t>nchindown Oil Tanks</a:t>
            </a:r>
            <a:endParaRPr sz="3600">
              <a:solidFill>
                <a:schemeClr val="lt1"/>
              </a:solidFill>
            </a:endParaRPr>
          </a:p>
          <a:p>
            <a:pPr indent="0" lvl="0" marL="0" rtl="0" algn="l">
              <a:spcBef>
                <a:spcPts val="0"/>
              </a:spcBef>
              <a:spcAft>
                <a:spcPts val="0"/>
              </a:spcAft>
              <a:buNone/>
            </a:pPr>
            <a:r>
              <a:t/>
            </a:r>
            <a:endParaRPr sz="3600">
              <a:solidFill>
                <a:schemeClr val="lt1"/>
              </a:solidFill>
            </a:endParaRPr>
          </a:p>
          <a:p>
            <a:pPr indent="-457200" lvl="0" marL="457200" rtl="0" algn="l">
              <a:lnSpc>
                <a:spcPct val="115000"/>
              </a:lnSpc>
              <a:spcBef>
                <a:spcPts val="0"/>
              </a:spcBef>
              <a:spcAft>
                <a:spcPts val="0"/>
              </a:spcAft>
              <a:buClr>
                <a:schemeClr val="lt1"/>
              </a:buClr>
              <a:buSzPts val="3600"/>
              <a:buChar char="●"/>
            </a:pPr>
            <a:r>
              <a:rPr lang="en" sz="3600">
                <a:solidFill>
                  <a:schemeClr val="lt1"/>
                </a:solidFill>
              </a:rPr>
              <a:t>770 ft long </a:t>
            </a:r>
            <a:endParaRPr sz="3600">
              <a:solidFill>
                <a:schemeClr val="lt1"/>
              </a:solidFill>
            </a:endParaRPr>
          </a:p>
          <a:p>
            <a:pPr indent="-457200" lvl="0" marL="457200" rtl="0" algn="l">
              <a:lnSpc>
                <a:spcPct val="115000"/>
              </a:lnSpc>
              <a:spcBef>
                <a:spcPts val="0"/>
              </a:spcBef>
              <a:spcAft>
                <a:spcPts val="0"/>
              </a:spcAft>
              <a:buClr>
                <a:schemeClr val="lt1"/>
              </a:buClr>
              <a:buSzPts val="3600"/>
              <a:buChar char="●"/>
            </a:pPr>
            <a:r>
              <a:rPr lang="en" sz="3600">
                <a:solidFill>
                  <a:schemeClr val="lt1"/>
                </a:solidFill>
              </a:rPr>
              <a:t>30 ft wide</a:t>
            </a:r>
            <a:endParaRPr sz="3600">
              <a:solidFill>
                <a:schemeClr val="lt1"/>
              </a:solidFill>
            </a:endParaRPr>
          </a:p>
          <a:p>
            <a:pPr indent="-457200" lvl="0" marL="457200" rtl="0" algn="l">
              <a:lnSpc>
                <a:spcPct val="115000"/>
              </a:lnSpc>
              <a:spcBef>
                <a:spcPts val="0"/>
              </a:spcBef>
              <a:spcAft>
                <a:spcPts val="0"/>
              </a:spcAft>
              <a:buClr>
                <a:schemeClr val="lt1"/>
              </a:buClr>
              <a:buSzPts val="3600"/>
              <a:buChar char="●"/>
            </a:pPr>
            <a:r>
              <a:rPr lang="en" sz="3600">
                <a:solidFill>
                  <a:schemeClr val="lt1"/>
                </a:solidFill>
              </a:rPr>
              <a:t>44 ft high</a:t>
            </a:r>
            <a:endParaRPr sz="3600">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5" name="Shape 145"/>
        <p:cNvGrpSpPr/>
        <p:nvPr/>
      </p:nvGrpSpPr>
      <p:grpSpPr>
        <a:xfrm>
          <a:off x="0" y="0"/>
          <a:ext cx="0" cy="0"/>
          <a:chOff x="0" y="0"/>
          <a:chExt cx="0" cy="0"/>
        </a:xfrm>
      </p:grpSpPr>
      <p:sp>
        <p:nvSpPr>
          <p:cNvPr id="146" name="Google Shape;146;p28"/>
          <p:cNvSpPr txBox="1"/>
          <p:nvPr/>
        </p:nvSpPr>
        <p:spPr>
          <a:xfrm>
            <a:off x="497850" y="1081050"/>
            <a:ext cx="8148300" cy="298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300">
                <a:solidFill>
                  <a:schemeClr val="lt1"/>
                </a:solidFill>
              </a:rPr>
              <a:t>When the unclean spirit has gone out of a person, it passes through waterless places seeking rest, but finds none. 44 Then it says, ‘I will return to my house from which I came.’ And when it comes, it finds the house empty, swept, and put in order.</a:t>
            </a:r>
            <a:endParaRPr b="1" sz="2300">
              <a:solidFill>
                <a:schemeClr val="lt1"/>
              </a:solidFill>
            </a:endParaRPr>
          </a:p>
          <a:p>
            <a:pPr indent="0" lvl="0" marL="0" rtl="0" algn="l">
              <a:lnSpc>
                <a:spcPct val="115000"/>
              </a:lnSpc>
              <a:spcBef>
                <a:spcPts val="0"/>
              </a:spcBef>
              <a:spcAft>
                <a:spcPts val="0"/>
              </a:spcAft>
              <a:buNone/>
            </a:pPr>
            <a:r>
              <a:t/>
            </a:r>
            <a:endParaRPr b="1" sz="2300">
              <a:solidFill>
                <a:schemeClr val="lt1"/>
              </a:solidFill>
            </a:endParaRPr>
          </a:p>
          <a:p>
            <a:pPr indent="0" lvl="0" marL="0" rtl="0" algn="r">
              <a:lnSpc>
                <a:spcPct val="115000"/>
              </a:lnSpc>
              <a:spcBef>
                <a:spcPts val="0"/>
              </a:spcBef>
              <a:spcAft>
                <a:spcPts val="0"/>
              </a:spcAft>
              <a:buNone/>
            </a:pPr>
            <a:r>
              <a:rPr lang="en" sz="2300">
                <a:solidFill>
                  <a:schemeClr val="lt1"/>
                </a:solidFill>
              </a:rPr>
              <a:t>Matthew 12:43-44</a:t>
            </a:r>
            <a:r>
              <a:rPr lang="en" sz="2300"/>
              <a:t> </a:t>
            </a:r>
            <a:endParaRPr b="1" sz="2300"/>
          </a:p>
        </p:txBody>
      </p:sp>
      <p:sp>
        <p:nvSpPr>
          <p:cNvPr id="147" name="Google Shape;147;p28"/>
          <p:cNvSpPr txBox="1"/>
          <p:nvPr/>
        </p:nvSpPr>
        <p:spPr>
          <a:xfrm>
            <a:off x="0" y="0"/>
            <a:ext cx="30000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i="1" lang="en" sz="1100">
                <a:solidFill>
                  <a:srgbClr val="F3F3F3"/>
                </a:solidFill>
              </a:rPr>
              <a:t>Clear the Room</a:t>
            </a:r>
            <a:endParaRPr b="1" i="1" sz="1100">
              <a:solidFill>
                <a:srgbClr val="F3F3F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pic>
        <p:nvPicPr>
          <p:cNvPr id="152" name="Google Shape;152;p29"/>
          <p:cNvPicPr preferRelativeResize="0"/>
          <p:nvPr/>
        </p:nvPicPr>
        <p:blipFill>
          <a:blip r:embed="rId3">
            <a:alphaModFix/>
          </a:blip>
          <a:stretch>
            <a:fillRect/>
          </a:stretch>
        </p:blipFill>
        <p:spPr>
          <a:xfrm>
            <a:off x="2592101" y="152399"/>
            <a:ext cx="3959797" cy="483870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6" name="Shape 156"/>
        <p:cNvGrpSpPr/>
        <p:nvPr/>
      </p:nvGrpSpPr>
      <p:grpSpPr>
        <a:xfrm>
          <a:off x="0" y="0"/>
          <a:ext cx="0" cy="0"/>
          <a:chOff x="0" y="0"/>
          <a:chExt cx="0" cy="0"/>
        </a:xfrm>
      </p:grpSpPr>
      <p:sp>
        <p:nvSpPr>
          <p:cNvPr id="157" name="Google Shape;157;p30"/>
          <p:cNvSpPr txBox="1"/>
          <p:nvPr/>
        </p:nvSpPr>
        <p:spPr>
          <a:xfrm>
            <a:off x="1552800" y="1463550"/>
            <a:ext cx="6038400" cy="2216400"/>
          </a:xfrm>
          <a:prstGeom prst="rect">
            <a:avLst/>
          </a:prstGeom>
          <a:noFill/>
          <a:ln>
            <a:noFill/>
          </a:ln>
        </p:spPr>
        <p:txBody>
          <a:bodyPr anchorCtr="0" anchor="t" bIns="91425" lIns="91425" spcFirstLastPara="1" rIns="91425" wrap="square" tIns="91425">
            <a:spAutoFit/>
          </a:bodyPr>
          <a:lstStyle/>
          <a:p>
            <a:pPr indent="-482600" lvl="0" marL="457200" rtl="0" algn="ctr">
              <a:lnSpc>
                <a:spcPct val="115000"/>
              </a:lnSpc>
              <a:spcBef>
                <a:spcPts val="0"/>
              </a:spcBef>
              <a:spcAft>
                <a:spcPts val="0"/>
              </a:spcAft>
              <a:buClr>
                <a:schemeClr val="lt2"/>
              </a:buClr>
              <a:buSzPts val="4000"/>
              <a:buAutoNum type="arabicPeriod"/>
            </a:pPr>
            <a:r>
              <a:rPr b="1" lang="en" sz="4000">
                <a:solidFill>
                  <a:schemeClr val="lt2"/>
                </a:solidFill>
              </a:rPr>
              <a:t>Love His Word</a:t>
            </a:r>
            <a:endParaRPr b="1" sz="4000">
              <a:solidFill>
                <a:schemeClr val="lt2"/>
              </a:solidFill>
            </a:endParaRPr>
          </a:p>
          <a:p>
            <a:pPr indent="-482600" lvl="0" marL="457200" rtl="0" algn="ctr">
              <a:lnSpc>
                <a:spcPct val="115000"/>
              </a:lnSpc>
              <a:spcBef>
                <a:spcPts val="0"/>
              </a:spcBef>
              <a:spcAft>
                <a:spcPts val="0"/>
              </a:spcAft>
              <a:buClr>
                <a:schemeClr val="lt2"/>
              </a:buClr>
              <a:buSzPts val="4000"/>
              <a:buAutoNum type="arabicPeriod"/>
            </a:pPr>
            <a:r>
              <a:rPr b="1" lang="en" sz="4000">
                <a:solidFill>
                  <a:schemeClr val="lt2"/>
                </a:solidFill>
              </a:rPr>
              <a:t>Clear the Room</a:t>
            </a:r>
            <a:endParaRPr b="1" sz="4000">
              <a:solidFill>
                <a:schemeClr val="lt2"/>
              </a:solidFill>
            </a:endParaRPr>
          </a:p>
          <a:p>
            <a:pPr indent="-482600" lvl="0" marL="457200" rtl="0" algn="ctr">
              <a:lnSpc>
                <a:spcPct val="115000"/>
              </a:lnSpc>
              <a:spcBef>
                <a:spcPts val="0"/>
              </a:spcBef>
              <a:spcAft>
                <a:spcPts val="0"/>
              </a:spcAft>
              <a:buClr>
                <a:schemeClr val="lt1"/>
              </a:buClr>
              <a:buSzPts val="4000"/>
              <a:buAutoNum type="arabicPeriod"/>
            </a:pPr>
            <a:r>
              <a:rPr b="1" lang="en" sz="4000">
                <a:solidFill>
                  <a:schemeClr val="lt1"/>
                </a:solidFill>
              </a:rPr>
              <a:t>Trust His Voice</a:t>
            </a:r>
            <a:endParaRPr b="1" sz="4000">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1" name="Shape 161"/>
        <p:cNvGrpSpPr/>
        <p:nvPr/>
      </p:nvGrpSpPr>
      <p:grpSpPr>
        <a:xfrm>
          <a:off x="0" y="0"/>
          <a:ext cx="0" cy="0"/>
          <a:chOff x="0" y="0"/>
          <a:chExt cx="0" cy="0"/>
        </a:xfrm>
      </p:grpSpPr>
      <p:sp>
        <p:nvSpPr>
          <p:cNvPr id="162" name="Google Shape;162;p31"/>
          <p:cNvSpPr txBox="1"/>
          <p:nvPr/>
        </p:nvSpPr>
        <p:spPr>
          <a:xfrm>
            <a:off x="497850" y="1691700"/>
            <a:ext cx="8148300" cy="1760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300">
                <a:solidFill>
                  <a:schemeClr val="lt1"/>
                </a:solidFill>
              </a:rPr>
              <a:t>Give ear, and hear my voice; give attention, and hear my speech.</a:t>
            </a:r>
            <a:endParaRPr b="1" sz="2300">
              <a:solidFill>
                <a:schemeClr val="lt1"/>
              </a:solidFill>
            </a:endParaRPr>
          </a:p>
          <a:p>
            <a:pPr indent="0" lvl="0" marL="0" rtl="0" algn="l">
              <a:lnSpc>
                <a:spcPct val="115000"/>
              </a:lnSpc>
              <a:spcBef>
                <a:spcPts val="0"/>
              </a:spcBef>
              <a:spcAft>
                <a:spcPts val="0"/>
              </a:spcAft>
              <a:buNone/>
            </a:pPr>
            <a:r>
              <a:t/>
            </a:r>
            <a:endParaRPr b="1" sz="2300">
              <a:solidFill>
                <a:schemeClr val="lt1"/>
              </a:solidFill>
            </a:endParaRPr>
          </a:p>
          <a:p>
            <a:pPr indent="0" lvl="0" marL="0" rtl="0" algn="r">
              <a:lnSpc>
                <a:spcPct val="115000"/>
              </a:lnSpc>
              <a:spcBef>
                <a:spcPts val="0"/>
              </a:spcBef>
              <a:spcAft>
                <a:spcPts val="0"/>
              </a:spcAft>
              <a:buNone/>
            </a:pPr>
            <a:r>
              <a:rPr lang="en" sz="2300">
                <a:solidFill>
                  <a:schemeClr val="lt1"/>
                </a:solidFill>
              </a:rPr>
              <a:t>Isaiah 28:23</a:t>
            </a:r>
            <a:endParaRPr b="1" sz="2300"/>
          </a:p>
        </p:txBody>
      </p:sp>
      <p:sp>
        <p:nvSpPr>
          <p:cNvPr id="163" name="Google Shape;163;p31"/>
          <p:cNvSpPr txBox="1"/>
          <p:nvPr/>
        </p:nvSpPr>
        <p:spPr>
          <a:xfrm>
            <a:off x="0" y="0"/>
            <a:ext cx="30000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i="1" lang="en" sz="1100">
                <a:solidFill>
                  <a:srgbClr val="F3F3F3"/>
                </a:solidFill>
              </a:rPr>
              <a:t>Trust His Voice</a:t>
            </a:r>
            <a:endParaRPr b="1" i="1" sz="1100">
              <a:solidFill>
                <a:srgbClr val="F3F3F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8" name="Shape 68"/>
        <p:cNvGrpSpPr/>
        <p:nvPr/>
      </p:nvGrpSpPr>
      <p:grpSpPr>
        <a:xfrm>
          <a:off x="0" y="0"/>
          <a:ext cx="0" cy="0"/>
          <a:chOff x="0" y="0"/>
          <a:chExt cx="0" cy="0"/>
        </a:xfrm>
      </p:grpSpPr>
      <p:pic>
        <p:nvPicPr>
          <p:cNvPr id="69" name="Google Shape;69;p14"/>
          <p:cNvPicPr preferRelativeResize="0"/>
          <p:nvPr/>
        </p:nvPicPr>
        <p:blipFill>
          <a:blip r:embed="rId3">
            <a:alphaModFix/>
          </a:blip>
          <a:stretch>
            <a:fillRect/>
          </a:stretch>
        </p:blipFill>
        <p:spPr>
          <a:xfrm>
            <a:off x="1065087" y="232837"/>
            <a:ext cx="7013826" cy="46778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7" name="Shape 167"/>
        <p:cNvGrpSpPr/>
        <p:nvPr/>
      </p:nvGrpSpPr>
      <p:grpSpPr>
        <a:xfrm>
          <a:off x="0" y="0"/>
          <a:ext cx="0" cy="0"/>
          <a:chOff x="0" y="0"/>
          <a:chExt cx="0" cy="0"/>
        </a:xfrm>
      </p:grpSpPr>
      <p:sp>
        <p:nvSpPr>
          <p:cNvPr id="168" name="Google Shape;168;p32"/>
          <p:cNvSpPr txBox="1"/>
          <p:nvPr/>
        </p:nvSpPr>
        <p:spPr>
          <a:xfrm>
            <a:off x="497850" y="1582050"/>
            <a:ext cx="8148300" cy="197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200">
                <a:solidFill>
                  <a:schemeClr val="lt1"/>
                </a:solidFill>
              </a:rPr>
              <a:t>How do we know it’s God? </a:t>
            </a:r>
            <a:endParaRPr b="1" sz="3200">
              <a:solidFill>
                <a:schemeClr val="lt1"/>
              </a:solidFill>
            </a:endParaRPr>
          </a:p>
          <a:p>
            <a:pPr indent="0" lvl="0" marL="0" rtl="0" algn="l">
              <a:lnSpc>
                <a:spcPct val="115000"/>
              </a:lnSpc>
              <a:spcBef>
                <a:spcPts val="0"/>
              </a:spcBef>
              <a:spcAft>
                <a:spcPts val="0"/>
              </a:spcAft>
              <a:buNone/>
            </a:pPr>
            <a:r>
              <a:t/>
            </a:r>
            <a:endParaRPr b="1" sz="3200">
              <a:solidFill>
                <a:schemeClr val="lt1"/>
              </a:solidFill>
            </a:endParaRPr>
          </a:p>
          <a:p>
            <a:pPr indent="0" lvl="0" marL="0" rtl="0" algn="ctr">
              <a:lnSpc>
                <a:spcPct val="115000"/>
              </a:lnSpc>
              <a:spcBef>
                <a:spcPts val="0"/>
              </a:spcBef>
              <a:spcAft>
                <a:spcPts val="0"/>
              </a:spcAft>
              <a:buNone/>
            </a:pPr>
            <a:r>
              <a:rPr b="1" lang="en" sz="4300">
                <a:solidFill>
                  <a:schemeClr val="lt1"/>
                </a:solidFill>
              </a:rPr>
              <a:t>Time + Familiarity</a:t>
            </a:r>
            <a:endParaRPr b="1" sz="4300"/>
          </a:p>
        </p:txBody>
      </p:sp>
      <p:sp>
        <p:nvSpPr>
          <p:cNvPr id="169" name="Google Shape;169;p32"/>
          <p:cNvSpPr txBox="1"/>
          <p:nvPr/>
        </p:nvSpPr>
        <p:spPr>
          <a:xfrm>
            <a:off x="0" y="0"/>
            <a:ext cx="30000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i="1" lang="en" sz="1100">
                <a:solidFill>
                  <a:srgbClr val="F3F3F3"/>
                </a:solidFill>
              </a:rPr>
              <a:t>Trust His Voice</a:t>
            </a:r>
            <a:endParaRPr b="1" i="1" sz="1100">
              <a:solidFill>
                <a:srgbClr val="F3F3F3"/>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3" name="Shape 173"/>
        <p:cNvGrpSpPr/>
        <p:nvPr/>
      </p:nvGrpSpPr>
      <p:grpSpPr>
        <a:xfrm>
          <a:off x="0" y="0"/>
          <a:ext cx="0" cy="0"/>
          <a:chOff x="0" y="0"/>
          <a:chExt cx="0" cy="0"/>
        </a:xfrm>
      </p:grpSpPr>
      <p:sp>
        <p:nvSpPr>
          <p:cNvPr id="174" name="Google Shape;174;p33"/>
          <p:cNvSpPr txBox="1"/>
          <p:nvPr/>
        </p:nvSpPr>
        <p:spPr>
          <a:xfrm>
            <a:off x="1552800" y="1463550"/>
            <a:ext cx="6038400" cy="2216400"/>
          </a:xfrm>
          <a:prstGeom prst="rect">
            <a:avLst/>
          </a:prstGeom>
          <a:noFill/>
          <a:ln>
            <a:noFill/>
          </a:ln>
        </p:spPr>
        <p:txBody>
          <a:bodyPr anchorCtr="0" anchor="t" bIns="91425" lIns="91425" spcFirstLastPara="1" rIns="91425" wrap="square" tIns="91425">
            <a:spAutoFit/>
          </a:bodyPr>
          <a:lstStyle/>
          <a:p>
            <a:pPr indent="-482600" lvl="0" marL="457200" rtl="0" algn="ctr">
              <a:lnSpc>
                <a:spcPct val="115000"/>
              </a:lnSpc>
              <a:spcBef>
                <a:spcPts val="0"/>
              </a:spcBef>
              <a:spcAft>
                <a:spcPts val="0"/>
              </a:spcAft>
              <a:buClr>
                <a:schemeClr val="lt1"/>
              </a:buClr>
              <a:buSzPts val="4000"/>
              <a:buAutoNum type="arabicPeriod"/>
            </a:pPr>
            <a:r>
              <a:rPr b="1" lang="en" sz="4000">
                <a:solidFill>
                  <a:schemeClr val="lt1"/>
                </a:solidFill>
              </a:rPr>
              <a:t>Love His Word</a:t>
            </a:r>
            <a:endParaRPr b="1" sz="4000">
              <a:solidFill>
                <a:schemeClr val="lt1"/>
              </a:solidFill>
            </a:endParaRPr>
          </a:p>
          <a:p>
            <a:pPr indent="-482600" lvl="0" marL="457200" rtl="0" algn="ctr">
              <a:lnSpc>
                <a:spcPct val="115000"/>
              </a:lnSpc>
              <a:spcBef>
                <a:spcPts val="0"/>
              </a:spcBef>
              <a:spcAft>
                <a:spcPts val="0"/>
              </a:spcAft>
              <a:buClr>
                <a:schemeClr val="lt1"/>
              </a:buClr>
              <a:buSzPts val="4000"/>
              <a:buAutoNum type="arabicPeriod"/>
            </a:pPr>
            <a:r>
              <a:rPr b="1" lang="en" sz="4000">
                <a:solidFill>
                  <a:schemeClr val="lt1"/>
                </a:solidFill>
              </a:rPr>
              <a:t>Clear the Room</a:t>
            </a:r>
            <a:endParaRPr b="1" sz="4000">
              <a:solidFill>
                <a:schemeClr val="lt1"/>
              </a:solidFill>
            </a:endParaRPr>
          </a:p>
          <a:p>
            <a:pPr indent="-482600" lvl="0" marL="457200" rtl="0" algn="ctr">
              <a:lnSpc>
                <a:spcPct val="115000"/>
              </a:lnSpc>
              <a:spcBef>
                <a:spcPts val="0"/>
              </a:spcBef>
              <a:spcAft>
                <a:spcPts val="0"/>
              </a:spcAft>
              <a:buClr>
                <a:schemeClr val="lt1"/>
              </a:buClr>
              <a:buSzPts val="4000"/>
              <a:buAutoNum type="arabicPeriod"/>
            </a:pPr>
            <a:r>
              <a:rPr b="1" lang="en" sz="4000">
                <a:solidFill>
                  <a:schemeClr val="lt1"/>
                </a:solidFill>
              </a:rPr>
              <a:t>Trust His Voice</a:t>
            </a:r>
            <a:endParaRPr b="1" sz="4000">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8" name="Shape 178"/>
        <p:cNvGrpSpPr/>
        <p:nvPr/>
      </p:nvGrpSpPr>
      <p:grpSpPr>
        <a:xfrm>
          <a:off x="0" y="0"/>
          <a:ext cx="0" cy="0"/>
          <a:chOff x="0" y="0"/>
          <a:chExt cx="0" cy="0"/>
        </a:xfrm>
      </p:grpSpPr>
      <p:sp>
        <p:nvSpPr>
          <p:cNvPr id="179" name="Google Shape;179;p34"/>
          <p:cNvSpPr txBox="1"/>
          <p:nvPr/>
        </p:nvSpPr>
        <p:spPr>
          <a:xfrm>
            <a:off x="1134300" y="777000"/>
            <a:ext cx="6875400" cy="358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800">
                <a:solidFill>
                  <a:schemeClr val="lt1"/>
                </a:solidFill>
              </a:rPr>
              <a:t>Act Today!</a:t>
            </a:r>
            <a:endParaRPr b="1" sz="2800">
              <a:solidFill>
                <a:schemeClr val="lt1"/>
              </a:solidFill>
            </a:endParaRPr>
          </a:p>
          <a:p>
            <a:pPr indent="0" lvl="0" marL="0" rtl="0" algn="l">
              <a:lnSpc>
                <a:spcPct val="115000"/>
              </a:lnSpc>
              <a:spcBef>
                <a:spcPts val="0"/>
              </a:spcBef>
              <a:spcAft>
                <a:spcPts val="0"/>
              </a:spcAft>
              <a:buNone/>
            </a:pPr>
            <a:r>
              <a:t/>
            </a:r>
            <a:endParaRPr b="1" sz="2800">
              <a:solidFill>
                <a:schemeClr val="lt1"/>
              </a:solidFill>
            </a:endParaRPr>
          </a:p>
          <a:p>
            <a:pPr indent="-406400" lvl="0" marL="457200" rtl="0" algn="l">
              <a:lnSpc>
                <a:spcPct val="115000"/>
              </a:lnSpc>
              <a:spcBef>
                <a:spcPts val="0"/>
              </a:spcBef>
              <a:spcAft>
                <a:spcPts val="0"/>
              </a:spcAft>
              <a:buClr>
                <a:schemeClr val="lt1"/>
              </a:buClr>
              <a:buSzPts val="2800"/>
              <a:buChar char="●"/>
            </a:pPr>
            <a:r>
              <a:rPr b="1" lang="en" sz="2800">
                <a:solidFill>
                  <a:schemeClr val="lt1"/>
                </a:solidFill>
              </a:rPr>
              <a:t>Schedule 1 hour a day for Bible Reading and Prayer</a:t>
            </a:r>
            <a:endParaRPr b="1" sz="2800">
              <a:solidFill>
                <a:schemeClr val="lt1"/>
              </a:solidFill>
            </a:endParaRPr>
          </a:p>
          <a:p>
            <a:pPr indent="-406400" lvl="0" marL="457200" rtl="0" algn="l">
              <a:lnSpc>
                <a:spcPct val="115000"/>
              </a:lnSpc>
              <a:spcBef>
                <a:spcPts val="0"/>
              </a:spcBef>
              <a:spcAft>
                <a:spcPts val="0"/>
              </a:spcAft>
              <a:buClr>
                <a:schemeClr val="lt1"/>
              </a:buClr>
              <a:buSzPts val="2800"/>
              <a:buChar char="●"/>
            </a:pPr>
            <a:r>
              <a:rPr b="1" lang="en" sz="2800">
                <a:solidFill>
                  <a:schemeClr val="lt1"/>
                </a:solidFill>
              </a:rPr>
              <a:t>Incorporate the Word of God into your Rest</a:t>
            </a:r>
            <a:endParaRPr b="1" sz="2800">
              <a:solidFill>
                <a:schemeClr val="lt1"/>
              </a:solidFill>
            </a:endParaRPr>
          </a:p>
          <a:p>
            <a:pPr indent="-406400" lvl="0" marL="457200" rtl="0" algn="l">
              <a:lnSpc>
                <a:spcPct val="115000"/>
              </a:lnSpc>
              <a:spcBef>
                <a:spcPts val="0"/>
              </a:spcBef>
              <a:spcAft>
                <a:spcPts val="0"/>
              </a:spcAft>
              <a:buClr>
                <a:schemeClr val="lt1"/>
              </a:buClr>
              <a:buSzPts val="2800"/>
              <a:buChar char="●"/>
            </a:pPr>
            <a:r>
              <a:rPr b="1" lang="en" sz="2800">
                <a:solidFill>
                  <a:schemeClr val="lt1"/>
                </a:solidFill>
              </a:rPr>
              <a:t>Be a prescriber of the Word.</a:t>
            </a:r>
            <a:endParaRPr b="1" sz="5700">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3" name="Shape 183"/>
        <p:cNvGrpSpPr/>
        <p:nvPr/>
      </p:nvGrpSpPr>
      <p:grpSpPr>
        <a:xfrm>
          <a:off x="0" y="0"/>
          <a:ext cx="0" cy="0"/>
          <a:chOff x="0" y="0"/>
          <a:chExt cx="0" cy="0"/>
        </a:xfrm>
      </p:grpSpPr>
      <p:sp>
        <p:nvSpPr>
          <p:cNvPr id="184" name="Google Shape;184;p35"/>
          <p:cNvSpPr txBox="1"/>
          <p:nvPr/>
        </p:nvSpPr>
        <p:spPr>
          <a:xfrm>
            <a:off x="1134300" y="777000"/>
            <a:ext cx="6875400" cy="358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800">
                <a:solidFill>
                  <a:schemeClr val="lt1"/>
                </a:solidFill>
              </a:rPr>
              <a:t>Act Today!</a:t>
            </a:r>
            <a:endParaRPr b="1" sz="2800">
              <a:solidFill>
                <a:schemeClr val="lt1"/>
              </a:solidFill>
            </a:endParaRPr>
          </a:p>
          <a:p>
            <a:pPr indent="0" lvl="0" marL="0" rtl="0" algn="l">
              <a:lnSpc>
                <a:spcPct val="115000"/>
              </a:lnSpc>
              <a:spcBef>
                <a:spcPts val="0"/>
              </a:spcBef>
              <a:spcAft>
                <a:spcPts val="0"/>
              </a:spcAft>
              <a:buNone/>
            </a:pPr>
            <a:r>
              <a:t/>
            </a:r>
            <a:endParaRPr b="1" sz="2800">
              <a:solidFill>
                <a:schemeClr val="lt1"/>
              </a:solidFill>
            </a:endParaRPr>
          </a:p>
          <a:p>
            <a:pPr indent="-406400" lvl="0" marL="457200" rtl="0" algn="l">
              <a:lnSpc>
                <a:spcPct val="115000"/>
              </a:lnSpc>
              <a:spcBef>
                <a:spcPts val="0"/>
              </a:spcBef>
              <a:spcAft>
                <a:spcPts val="0"/>
              </a:spcAft>
              <a:buClr>
                <a:schemeClr val="lt1"/>
              </a:buClr>
              <a:buSzPts val="2800"/>
              <a:buChar char="●"/>
            </a:pPr>
            <a:r>
              <a:rPr b="1" lang="en" sz="2800">
                <a:solidFill>
                  <a:schemeClr val="lt1"/>
                </a:solidFill>
              </a:rPr>
              <a:t>Schedule 1 hour a day for Bible Reading and Prayer</a:t>
            </a:r>
            <a:endParaRPr b="1" sz="2800">
              <a:solidFill>
                <a:schemeClr val="lt1"/>
              </a:solidFill>
            </a:endParaRPr>
          </a:p>
          <a:p>
            <a:pPr indent="-406400" lvl="0" marL="457200" rtl="0" algn="l">
              <a:lnSpc>
                <a:spcPct val="115000"/>
              </a:lnSpc>
              <a:spcBef>
                <a:spcPts val="0"/>
              </a:spcBef>
              <a:spcAft>
                <a:spcPts val="0"/>
              </a:spcAft>
              <a:buClr>
                <a:schemeClr val="lt2"/>
              </a:buClr>
              <a:buSzPts val="2800"/>
              <a:buChar char="●"/>
            </a:pPr>
            <a:r>
              <a:rPr b="1" lang="en" sz="2800">
                <a:solidFill>
                  <a:schemeClr val="lt2"/>
                </a:solidFill>
              </a:rPr>
              <a:t>Incorporate the Word of God into your Rest</a:t>
            </a:r>
            <a:endParaRPr b="1" sz="2800">
              <a:solidFill>
                <a:schemeClr val="lt2"/>
              </a:solidFill>
            </a:endParaRPr>
          </a:p>
          <a:p>
            <a:pPr indent="-406400" lvl="0" marL="457200" rtl="0" algn="l">
              <a:lnSpc>
                <a:spcPct val="115000"/>
              </a:lnSpc>
              <a:spcBef>
                <a:spcPts val="0"/>
              </a:spcBef>
              <a:spcAft>
                <a:spcPts val="0"/>
              </a:spcAft>
              <a:buClr>
                <a:schemeClr val="lt2"/>
              </a:buClr>
              <a:buSzPts val="2800"/>
              <a:buChar char="●"/>
            </a:pPr>
            <a:r>
              <a:rPr b="1" lang="en" sz="2800">
                <a:solidFill>
                  <a:schemeClr val="lt2"/>
                </a:solidFill>
              </a:rPr>
              <a:t>Be a prescriber of the Word.</a:t>
            </a:r>
            <a:endParaRPr b="1" sz="5700">
              <a:solidFill>
                <a:schemeClr val="lt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3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3" name="Shape 73"/>
        <p:cNvGrpSpPr/>
        <p:nvPr/>
      </p:nvGrpSpPr>
      <p:grpSpPr>
        <a:xfrm>
          <a:off x="0" y="0"/>
          <a:ext cx="0" cy="0"/>
          <a:chOff x="0" y="0"/>
          <a:chExt cx="0" cy="0"/>
        </a:xfrm>
      </p:grpSpPr>
      <p:sp>
        <p:nvSpPr>
          <p:cNvPr id="74" name="Google Shape;74;p15"/>
          <p:cNvSpPr txBox="1"/>
          <p:nvPr/>
        </p:nvSpPr>
        <p:spPr>
          <a:xfrm>
            <a:off x="1774500" y="2279250"/>
            <a:ext cx="5595000" cy="58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600">
                <a:solidFill>
                  <a:schemeClr val="lt1"/>
                </a:solidFill>
              </a:rPr>
              <a:t>Proximity determines volume</a:t>
            </a:r>
            <a:endParaRPr sz="26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8" name="Shape 78"/>
        <p:cNvGrpSpPr/>
        <p:nvPr/>
      </p:nvGrpSpPr>
      <p:grpSpPr>
        <a:xfrm>
          <a:off x="0" y="0"/>
          <a:ext cx="0" cy="0"/>
          <a:chOff x="0" y="0"/>
          <a:chExt cx="0" cy="0"/>
        </a:xfrm>
      </p:grpSpPr>
      <p:pic>
        <p:nvPicPr>
          <p:cNvPr id="79" name="Google Shape;79;p16"/>
          <p:cNvPicPr preferRelativeResize="0"/>
          <p:nvPr/>
        </p:nvPicPr>
        <p:blipFill>
          <a:blip r:embed="rId3">
            <a:alphaModFix/>
          </a:blip>
          <a:stretch>
            <a:fillRect/>
          </a:stretch>
        </p:blipFill>
        <p:spPr>
          <a:xfrm>
            <a:off x="2826206" y="232838"/>
            <a:ext cx="3491588" cy="46778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3" name="Shape 83"/>
        <p:cNvGrpSpPr/>
        <p:nvPr/>
      </p:nvGrpSpPr>
      <p:grpSpPr>
        <a:xfrm>
          <a:off x="0" y="0"/>
          <a:ext cx="0" cy="0"/>
          <a:chOff x="0" y="0"/>
          <a:chExt cx="0" cy="0"/>
        </a:xfrm>
      </p:grpSpPr>
      <p:sp>
        <p:nvSpPr>
          <p:cNvPr id="84" name="Google Shape;84;p17"/>
          <p:cNvSpPr txBox="1"/>
          <p:nvPr/>
        </p:nvSpPr>
        <p:spPr>
          <a:xfrm>
            <a:off x="540250" y="1305750"/>
            <a:ext cx="8066700" cy="201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600">
                <a:solidFill>
                  <a:schemeClr val="lt1"/>
                </a:solidFill>
              </a:rPr>
              <a:t>Your take away today is:</a:t>
            </a:r>
            <a:endParaRPr sz="2600">
              <a:solidFill>
                <a:schemeClr val="lt1"/>
              </a:solidFill>
            </a:endParaRPr>
          </a:p>
          <a:p>
            <a:pPr indent="0" lvl="0" marL="0" rtl="0" algn="l">
              <a:lnSpc>
                <a:spcPct val="115000"/>
              </a:lnSpc>
              <a:spcBef>
                <a:spcPts val="0"/>
              </a:spcBef>
              <a:spcAft>
                <a:spcPts val="0"/>
              </a:spcAft>
              <a:buNone/>
            </a:pPr>
            <a:r>
              <a:t/>
            </a:r>
            <a:endParaRPr sz="2600">
              <a:solidFill>
                <a:schemeClr val="lt1"/>
              </a:solidFill>
            </a:endParaRPr>
          </a:p>
          <a:p>
            <a:pPr indent="0" lvl="0" marL="0" rtl="0" algn="l">
              <a:lnSpc>
                <a:spcPct val="115000"/>
              </a:lnSpc>
              <a:spcBef>
                <a:spcPts val="0"/>
              </a:spcBef>
              <a:spcAft>
                <a:spcPts val="0"/>
              </a:spcAft>
              <a:buNone/>
            </a:pPr>
            <a:r>
              <a:rPr b="1" lang="en" sz="2900">
                <a:solidFill>
                  <a:schemeClr val="lt1"/>
                </a:solidFill>
              </a:rPr>
              <a:t>3 steps to Draw Closer to God + Hear Him</a:t>
            </a:r>
            <a:endParaRPr b="1" sz="2900">
              <a:solidFill>
                <a:schemeClr val="lt1"/>
              </a:solidFill>
            </a:endParaRPr>
          </a:p>
          <a:p>
            <a:pPr indent="0" lvl="0" marL="0" rtl="0" algn="ctr">
              <a:lnSpc>
                <a:spcPct val="115000"/>
              </a:lnSpc>
              <a:spcBef>
                <a:spcPts val="0"/>
              </a:spcBef>
              <a:spcAft>
                <a:spcPts val="0"/>
              </a:spcAft>
              <a:buNone/>
            </a:pPr>
            <a:r>
              <a:t/>
            </a:r>
            <a:endParaRPr b="1" sz="26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8" name="Shape 88"/>
        <p:cNvGrpSpPr/>
        <p:nvPr/>
      </p:nvGrpSpPr>
      <p:grpSpPr>
        <a:xfrm>
          <a:off x="0" y="0"/>
          <a:ext cx="0" cy="0"/>
          <a:chOff x="0" y="0"/>
          <a:chExt cx="0" cy="0"/>
        </a:xfrm>
      </p:grpSpPr>
      <p:sp>
        <p:nvSpPr>
          <p:cNvPr id="89" name="Google Shape;89;p18"/>
          <p:cNvSpPr txBox="1"/>
          <p:nvPr/>
        </p:nvSpPr>
        <p:spPr>
          <a:xfrm>
            <a:off x="1774500" y="2279250"/>
            <a:ext cx="5595000" cy="58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600">
                <a:solidFill>
                  <a:schemeClr val="lt1"/>
                </a:solidFill>
              </a:rPr>
              <a:t>Proximity determines volume</a:t>
            </a:r>
            <a:endParaRPr sz="26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3" name="Shape 93"/>
        <p:cNvGrpSpPr/>
        <p:nvPr/>
      </p:nvGrpSpPr>
      <p:grpSpPr>
        <a:xfrm>
          <a:off x="0" y="0"/>
          <a:ext cx="0" cy="0"/>
          <a:chOff x="0" y="0"/>
          <a:chExt cx="0" cy="0"/>
        </a:xfrm>
      </p:grpSpPr>
      <p:sp>
        <p:nvSpPr>
          <p:cNvPr id="94" name="Google Shape;94;p19"/>
          <p:cNvSpPr txBox="1"/>
          <p:nvPr/>
        </p:nvSpPr>
        <p:spPr>
          <a:xfrm>
            <a:off x="842100" y="819000"/>
            <a:ext cx="7459800" cy="3613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300">
                <a:solidFill>
                  <a:schemeClr val="lt1"/>
                </a:solidFill>
              </a:rPr>
              <a:t>Draw near to God, and he will draw near to you. Cleanse your hands, you sinners, and purify your hearts, you double-minded.</a:t>
            </a:r>
            <a:endParaRPr b="1" sz="3300">
              <a:solidFill>
                <a:schemeClr val="lt1"/>
              </a:solidFill>
            </a:endParaRPr>
          </a:p>
          <a:p>
            <a:pPr indent="0" lvl="0" marL="0" rtl="0" algn="r">
              <a:lnSpc>
                <a:spcPct val="115000"/>
              </a:lnSpc>
              <a:spcBef>
                <a:spcPts val="0"/>
              </a:spcBef>
              <a:spcAft>
                <a:spcPts val="0"/>
              </a:spcAft>
              <a:buNone/>
            </a:pPr>
            <a:r>
              <a:t/>
            </a:r>
            <a:endParaRPr sz="3300">
              <a:solidFill>
                <a:schemeClr val="lt1"/>
              </a:solidFill>
            </a:endParaRPr>
          </a:p>
          <a:p>
            <a:pPr indent="0" lvl="0" marL="0" rtl="0" algn="r">
              <a:lnSpc>
                <a:spcPct val="115000"/>
              </a:lnSpc>
              <a:spcBef>
                <a:spcPts val="0"/>
              </a:spcBef>
              <a:spcAft>
                <a:spcPts val="0"/>
              </a:spcAft>
              <a:buNone/>
            </a:pPr>
            <a:r>
              <a:rPr lang="en" sz="3300">
                <a:solidFill>
                  <a:schemeClr val="lt1"/>
                </a:solidFill>
              </a:rPr>
              <a:t>James 4:8 (ESV)</a:t>
            </a:r>
            <a:endParaRPr b="1" sz="2600">
              <a:solidFill>
                <a:schemeClr val="lt1"/>
              </a:solidFill>
            </a:endParaRPr>
          </a:p>
        </p:txBody>
      </p:sp>
      <p:sp>
        <p:nvSpPr>
          <p:cNvPr id="95" name="Google Shape;95;p19"/>
          <p:cNvSpPr txBox="1"/>
          <p:nvPr/>
        </p:nvSpPr>
        <p:spPr>
          <a:xfrm>
            <a:off x="0" y="0"/>
            <a:ext cx="30000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i="1" lang="en" sz="1300">
                <a:solidFill>
                  <a:schemeClr val="lt1"/>
                </a:solidFill>
              </a:rPr>
              <a:t>Rest Hear: Take A Rest in Hear</a:t>
            </a:r>
            <a:endParaRPr i="1" sz="16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9" name="Shape 99"/>
        <p:cNvGrpSpPr/>
        <p:nvPr/>
      </p:nvGrpSpPr>
      <p:grpSpPr>
        <a:xfrm>
          <a:off x="0" y="0"/>
          <a:ext cx="0" cy="0"/>
          <a:chOff x="0" y="0"/>
          <a:chExt cx="0" cy="0"/>
        </a:xfrm>
      </p:grpSpPr>
      <p:sp>
        <p:nvSpPr>
          <p:cNvPr id="100" name="Google Shape;100;p20"/>
          <p:cNvSpPr txBox="1"/>
          <p:nvPr/>
        </p:nvSpPr>
        <p:spPr>
          <a:xfrm>
            <a:off x="1552800" y="1463550"/>
            <a:ext cx="6038400" cy="2216400"/>
          </a:xfrm>
          <a:prstGeom prst="rect">
            <a:avLst/>
          </a:prstGeom>
          <a:noFill/>
          <a:ln>
            <a:noFill/>
          </a:ln>
        </p:spPr>
        <p:txBody>
          <a:bodyPr anchorCtr="0" anchor="t" bIns="91425" lIns="91425" spcFirstLastPara="1" rIns="91425" wrap="square" tIns="91425">
            <a:spAutoFit/>
          </a:bodyPr>
          <a:lstStyle/>
          <a:p>
            <a:pPr indent="-482600" lvl="0" marL="457200" rtl="0" algn="ctr">
              <a:lnSpc>
                <a:spcPct val="115000"/>
              </a:lnSpc>
              <a:spcBef>
                <a:spcPts val="0"/>
              </a:spcBef>
              <a:spcAft>
                <a:spcPts val="0"/>
              </a:spcAft>
              <a:buClr>
                <a:schemeClr val="lt1"/>
              </a:buClr>
              <a:buSzPts val="4000"/>
              <a:buAutoNum type="arabicPeriod"/>
            </a:pPr>
            <a:r>
              <a:rPr b="1" lang="en" sz="4000">
                <a:solidFill>
                  <a:schemeClr val="lt1"/>
                </a:solidFill>
              </a:rPr>
              <a:t>Love His Word</a:t>
            </a:r>
            <a:endParaRPr b="1" sz="4000">
              <a:solidFill>
                <a:schemeClr val="lt1"/>
              </a:solidFill>
            </a:endParaRPr>
          </a:p>
          <a:p>
            <a:pPr indent="-482600" lvl="0" marL="457200" rtl="0" algn="ctr">
              <a:lnSpc>
                <a:spcPct val="115000"/>
              </a:lnSpc>
              <a:spcBef>
                <a:spcPts val="0"/>
              </a:spcBef>
              <a:spcAft>
                <a:spcPts val="0"/>
              </a:spcAft>
              <a:buClr>
                <a:schemeClr val="lt1"/>
              </a:buClr>
              <a:buSzPts val="4000"/>
              <a:buAutoNum type="arabicPeriod"/>
            </a:pPr>
            <a:r>
              <a:rPr b="1" lang="en" sz="4000">
                <a:solidFill>
                  <a:schemeClr val="lt1"/>
                </a:solidFill>
              </a:rPr>
              <a:t>Clear the Room</a:t>
            </a:r>
            <a:endParaRPr b="1" sz="4000">
              <a:solidFill>
                <a:schemeClr val="lt1"/>
              </a:solidFill>
            </a:endParaRPr>
          </a:p>
          <a:p>
            <a:pPr indent="-482600" lvl="0" marL="457200" rtl="0" algn="ctr">
              <a:lnSpc>
                <a:spcPct val="115000"/>
              </a:lnSpc>
              <a:spcBef>
                <a:spcPts val="0"/>
              </a:spcBef>
              <a:spcAft>
                <a:spcPts val="0"/>
              </a:spcAft>
              <a:buClr>
                <a:schemeClr val="lt1"/>
              </a:buClr>
              <a:buSzPts val="4000"/>
              <a:buAutoNum type="arabicPeriod"/>
            </a:pPr>
            <a:r>
              <a:rPr b="1" lang="en" sz="4000">
                <a:solidFill>
                  <a:schemeClr val="lt1"/>
                </a:solidFill>
              </a:rPr>
              <a:t>Trust His Voice</a:t>
            </a:r>
            <a:endParaRPr b="1" sz="40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4" name="Shape 104"/>
        <p:cNvGrpSpPr/>
        <p:nvPr/>
      </p:nvGrpSpPr>
      <p:grpSpPr>
        <a:xfrm>
          <a:off x="0" y="0"/>
          <a:ext cx="0" cy="0"/>
          <a:chOff x="0" y="0"/>
          <a:chExt cx="0" cy="0"/>
        </a:xfrm>
      </p:grpSpPr>
      <p:sp>
        <p:nvSpPr>
          <p:cNvPr id="105" name="Google Shape;105;p21"/>
          <p:cNvSpPr txBox="1"/>
          <p:nvPr/>
        </p:nvSpPr>
        <p:spPr>
          <a:xfrm>
            <a:off x="1552800" y="1463550"/>
            <a:ext cx="6038400" cy="2216400"/>
          </a:xfrm>
          <a:prstGeom prst="rect">
            <a:avLst/>
          </a:prstGeom>
          <a:noFill/>
          <a:ln>
            <a:noFill/>
          </a:ln>
        </p:spPr>
        <p:txBody>
          <a:bodyPr anchorCtr="0" anchor="t" bIns="91425" lIns="91425" spcFirstLastPara="1" rIns="91425" wrap="square" tIns="91425">
            <a:spAutoFit/>
          </a:bodyPr>
          <a:lstStyle/>
          <a:p>
            <a:pPr indent="-482600" lvl="0" marL="457200" rtl="0" algn="ctr">
              <a:lnSpc>
                <a:spcPct val="115000"/>
              </a:lnSpc>
              <a:spcBef>
                <a:spcPts val="0"/>
              </a:spcBef>
              <a:spcAft>
                <a:spcPts val="0"/>
              </a:spcAft>
              <a:buClr>
                <a:schemeClr val="lt1"/>
              </a:buClr>
              <a:buSzPts val="4000"/>
              <a:buAutoNum type="arabicPeriod"/>
            </a:pPr>
            <a:r>
              <a:rPr b="1" lang="en" sz="4000">
                <a:solidFill>
                  <a:schemeClr val="lt1"/>
                </a:solidFill>
              </a:rPr>
              <a:t>Love His Word</a:t>
            </a:r>
            <a:endParaRPr b="1" sz="4000">
              <a:solidFill>
                <a:schemeClr val="lt1"/>
              </a:solidFill>
            </a:endParaRPr>
          </a:p>
          <a:p>
            <a:pPr indent="-482600" lvl="0" marL="457200" rtl="0" algn="ctr">
              <a:lnSpc>
                <a:spcPct val="115000"/>
              </a:lnSpc>
              <a:spcBef>
                <a:spcPts val="0"/>
              </a:spcBef>
              <a:spcAft>
                <a:spcPts val="0"/>
              </a:spcAft>
              <a:buClr>
                <a:schemeClr val="lt2"/>
              </a:buClr>
              <a:buSzPts val="4000"/>
              <a:buAutoNum type="arabicPeriod"/>
            </a:pPr>
            <a:r>
              <a:rPr b="1" lang="en" sz="4000">
                <a:solidFill>
                  <a:schemeClr val="lt2"/>
                </a:solidFill>
              </a:rPr>
              <a:t>Clear the Room</a:t>
            </a:r>
            <a:endParaRPr b="1" sz="4000">
              <a:solidFill>
                <a:schemeClr val="lt2"/>
              </a:solidFill>
            </a:endParaRPr>
          </a:p>
          <a:p>
            <a:pPr indent="-482600" lvl="0" marL="457200" rtl="0" algn="ctr">
              <a:lnSpc>
                <a:spcPct val="115000"/>
              </a:lnSpc>
              <a:spcBef>
                <a:spcPts val="0"/>
              </a:spcBef>
              <a:spcAft>
                <a:spcPts val="0"/>
              </a:spcAft>
              <a:buClr>
                <a:schemeClr val="lt2"/>
              </a:buClr>
              <a:buSzPts val="4000"/>
              <a:buAutoNum type="arabicPeriod"/>
            </a:pPr>
            <a:r>
              <a:rPr b="1" lang="en" sz="4000">
                <a:solidFill>
                  <a:schemeClr val="lt2"/>
                </a:solidFill>
              </a:rPr>
              <a:t>Trust His Voice</a:t>
            </a:r>
            <a:endParaRPr b="1" sz="4000">
              <a:solidFill>
                <a:schemeClr val="lt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